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68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50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921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13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3381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30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70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4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70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28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38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16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5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76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28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2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9E59-6F20-4459-9557-B88BB47FCA03}" type="datetimeFigureOut">
              <a:rPr lang="tr-TR" smtClean="0"/>
              <a:t>16.11.2016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0DDD3D-4EB0-45F8-A57C-CC8C8DB6BB4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1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57290" y="2042136"/>
            <a:ext cx="7742020" cy="1515533"/>
          </a:xfrm>
        </p:spPr>
        <p:txBody>
          <a:bodyPr>
            <a:normAutofit fontScale="90000"/>
          </a:bodyPr>
          <a:lstStyle/>
          <a:p>
            <a:r>
              <a:rPr lang="tr-TR" sz="6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Yeşilin 600 Milyar Tonu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57290" y="3835913"/>
            <a:ext cx="7766936" cy="1229146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en-US" sz="9600" dirty="0"/>
              <a:t>K</a:t>
            </a:r>
            <a:r>
              <a:rPr lang="tr-TR" sz="9600" dirty="0"/>
              <a:t>ötü çizimler ve daha da kötü şakalar eşliğinde</a:t>
            </a:r>
            <a:r>
              <a:rPr lang="tr-TR" sz="9600" b="1" dirty="0"/>
              <a:t> </a:t>
            </a:r>
          </a:p>
          <a:p>
            <a:pPr algn="ctr"/>
            <a:r>
              <a:rPr lang="tr-TR" sz="9600" dirty="0"/>
              <a:t>Çin-ABD ilişkileri ve Dünya ekonomisi</a:t>
            </a:r>
            <a:endParaRPr lang="tr-TR" sz="9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tr-TR" sz="2000" b="1" i="1" dirty="0"/>
          </a:p>
          <a:p>
            <a:pPr algn="r"/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90" y="161703"/>
            <a:ext cx="2854734" cy="1281776"/>
          </a:xfrm>
          <a:prstGeom prst="rect">
            <a:avLst/>
          </a:prstGeom>
        </p:spPr>
      </p:pic>
      <p:sp>
        <p:nvSpPr>
          <p:cNvPr id="5" name="Alt Başlık 2"/>
          <p:cNvSpPr txBox="1">
            <a:spLocks/>
          </p:cNvSpPr>
          <p:nvPr/>
        </p:nvSpPr>
        <p:spPr>
          <a:xfrm>
            <a:off x="2074224" y="5065059"/>
            <a:ext cx="6508152" cy="8545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3" charset="2"/>
              <a:buAutoNum type="arabicPeriod"/>
            </a:pPr>
            <a:endParaRPr lang="tr-TR" sz="7100" b="1" dirty="0">
              <a:ln w="3175" cmpd="sng">
                <a:noFill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ea typeface="+mj-ea"/>
              <a:cs typeface="+mj-cs"/>
            </a:endParaRPr>
          </a:p>
          <a:p>
            <a:pPr algn="ctr"/>
            <a:r>
              <a:rPr lang="en-US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2</a:t>
            </a:r>
            <a:r>
              <a:rPr lang="tr-TR" sz="12300" b="1" dirty="0">
                <a:ln w="3175" cmpd="sng">
                  <a:noFill/>
                </a:ln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. Ton – ÇİN MUCİZESİ</a:t>
            </a:r>
          </a:p>
          <a:p>
            <a:endParaRPr lang="tr-TR" sz="2000" b="1" i="1" dirty="0"/>
          </a:p>
          <a:p>
            <a:endParaRPr lang="tr-TR" sz="6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8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87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50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09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14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99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24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13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65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15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0_he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46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04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53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796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78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287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4074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018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427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000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83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201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568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5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202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430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485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562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194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800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366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30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570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164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50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117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9479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357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964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290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328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882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84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895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69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080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3680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398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80_tai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37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43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06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3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2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3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9635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20</Words>
  <Application>Microsoft Office PowerPoint</Application>
  <PresentationFormat>Widescreen</PresentationFormat>
  <Paragraphs>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Tempus Sans ITC</vt:lpstr>
      <vt:lpstr>Trebuchet MS</vt:lpstr>
      <vt:lpstr>Wingdings 3</vt:lpstr>
      <vt:lpstr>Facet</vt:lpstr>
      <vt:lpstr>Yeşilin 600 Milyar Tonu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Yesilin 600 milyar tonu</dc:title>
  <cp:revision>1</cp:revision>
  <dcterms:created xsi:type="dcterms:W3CDTF">2015-04-08T08:11:17Z</dcterms:created>
  <dcterms:modified xsi:type="dcterms:W3CDTF">2016-11-16T15:44:02Z</dcterms:modified>
</cp:coreProperties>
</file>