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1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82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60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33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73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361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63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54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6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45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33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4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1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006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74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75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7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D7B3-4D2F-4D60-8CB9-D1C10775DF35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91CA2E-7262-477E-A9B2-AD3885C3D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71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57290" y="2042136"/>
            <a:ext cx="7742020" cy="1515533"/>
          </a:xfrm>
        </p:spPr>
        <p:txBody>
          <a:bodyPr>
            <a:normAutofit fontScale="90000"/>
          </a:bodyPr>
          <a:lstStyle/>
          <a:p>
            <a:r>
              <a:rPr lang="tr-TR" sz="6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Yeşilin 600 Milyar Tonu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57290" y="3835913"/>
            <a:ext cx="7766936" cy="122914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endParaRPr lang="tr-TR" sz="71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ea typeface="+mj-ea"/>
              <a:cs typeface="+mj-cs"/>
            </a:endParaRPr>
          </a:p>
          <a:p>
            <a:pPr algn="ctr"/>
            <a:r>
              <a:rPr lang="en-US" sz="9600" dirty="0"/>
              <a:t>K</a:t>
            </a:r>
            <a:r>
              <a:rPr lang="tr-TR" sz="9600" dirty="0"/>
              <a:t>ötü çizimler ve daha da kötü şakalar eşliğinde</a:t>
            </a:r>
            <a:r>
              <a:rPr lang="tr-TR" sz="9600" b="1" dirty="0"/>
              <a:t> </a:t>
            </a:r>
          </a:p>
          <a:p>
            <a:pPr algn="ctr"/>
            <a:r>
              <a:rPr lang="tr-TR" sz="9600" dirty="0"/>
              <a:t>Çin-ABD ilişkileri ve Dünya ekonomisi</a:t>
            </a:r>
            <a:endParaRPr lang="tr-TR" sz="9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tr-TR" sz="2000" b="1" i="1" dirty="0"/>
          </a:p>
          <a:p>
            <a:pPr algn="r"/>
            <a:endParaRPr lang="tr-TR" sz="6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90" y="161703"/>
            <a:ext cx="2854734" cy="1281776"/>
          </a:xfrm>
          <a:prstGeom prst="rect">
            <a:avLst/>
          </a:prstGeom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2074224" y="5065059"/>
            <a:ext cx="6508152" cy="8545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3" charset="2"/>
              <a:buAutoNum type="arabicPeriod"/>
            </a:pPr>
            <a:endParaRPr lang="tr-TR" sz="71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ea typeface="+mj-ea"/>
              <a:cs typeface="+mj-cs"/>
            </a:endParaRPr>
          </a:p>
          <a:p>
            <a:pPr algn="ctr"/>
            <a:r>
              <a:rPr lang="tr-TR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3. Ton –</a:t>
            </a:r>
            <a:r>
              <a:rPr lang="en-US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tr-TR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ÇİN </a:t>
            </a:r>
            <a:r>
              <a:rPr lang="en-US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“</a:t>
            </a:r>
            <a:r>
              <a:rPr lang="tr-TR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MUCİZESİ</a:t>
            </a:r>
            <a:r>
              <a:rPr lang="en-US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”</a:t>
            </a:r>
            <a:endParaRPr lang="tr-TR" sz="123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tr-TR" sz="2000" b="1" i="1" dirty="0"/>
          </a:p>
          <a:p>
            <a:endParaRPr lang="tr-TR" sz="6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4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60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4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32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66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77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4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61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28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87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41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00_he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380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81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824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92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422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353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6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126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446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577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7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48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549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907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670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411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328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569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839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969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159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77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332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204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262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153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711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270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929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370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521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926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513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350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307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746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449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35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157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80_tai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90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81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73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18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7928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22</Words>
  <Application>Microsoft Office PowerPoint</Application>
  <PresentationFormat>Widescreen</PresentationFormat>
  <Paragraphs>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Tempus Sans ITC</vt:lpstr>
      <vt:lpstr>Trebuchet MS</vt:lpstr>
      <vt:lpstr>Wingdings 3</vt:lpstr>
      <vt:lpstr>Facet</vt:lpstr>
      <vt:lpstr>Yeşilin 600 Milyar Tonu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revision>1</cp:revision>
  <dcterms:created xsi:type="dcterms:W3CDTF">2015-04-08T08:18:26Z</dcterms:created>
  <dcterms:modified xsi:type="dcterms:W3CDTF">2016-11-16T15:46:56Z</dcterms:modified>
</cp:coreProperties>
</file>