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314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76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4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76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57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70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7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4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9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2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75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44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34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70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39F-1D48-4E7F-AC6D-D4AE593387D2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20D525-0860-4F70-B308-A8D4CE75DD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80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7290" y="2042136"/>
            <a:ext cx="7742020" cy="1515533"/>
          </a:xfrm>
        </p:spPr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Yeşilin 600 Milyar Tonu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57290" y="3835913"/>
            <a:ext cx="7766936" cy="122914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9600" dirty="0"/>
              <a:t>K</a:t>
            </a:r>
            <a:r>
              <a:rPr lang="tr-TR" sz="9600" dirty="0"/>
              <a:t>ötü çizimler ve daha da kötü şakalar eşliğinde</a:t>
            </a:r>
            <a:r>
              <a:rPr lang="tr-TR" sz="9600" b="1" dirty="0"/>
              <a:t> </a:t>
            </a:r>
          </a:p>
          <a:p>
            <a:pPr algn="ctr"/>
            <a:r>
              <a:rPr lang="tr-TR" sz="9600" dirty="0"/>
              <a:t>Çin-ABD ilişkileri ve Dünya ekonomisi</a:t>
            </a:r>
            <a:endParaRPr lang="tr-TR" sz="9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tr-TR" sz="2000" b="1" i="1" dirty="0"/>
          </a:p>
          <a:p>
            <a:pPr algn="r"/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0" y="161703"/>
            <a:ext cx="2854734" cy="1281776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2074224" y="5065059"/>
            <a:ext cx="6508152" cy="854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3" charset="2"/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1. Ton – AĞIR ABİLER</a:t>
            </a:r>
          </a:p>
          <a:p>
            <a:endParaRPr lang="tr-TR" sz="2000" b="1" i="1" dirty="0"/>
          </a:p>
          <a:p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2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12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6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6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37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35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89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2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9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5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17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7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4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92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64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63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90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1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92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13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6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98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13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76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29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2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826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70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589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098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32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1_he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444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501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1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2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45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826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149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704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826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687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76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733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4117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370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123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345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384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5_ta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38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5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00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3678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1550</TotalTime>
  <Words>20</Words>
  <Application>Microsoft Office PowerPoint</Application>
  <PresentationFormat>Widescreen</PresentationFormat>
  <Paragraphs>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Tempus Sans ITC</vt:lpstr>
      <vt:lpstr>Trebuchet MS</vt:lpstr>
      <vt:lpstr>Wingdings 3</vt:lpstr>
      <vt:lpstr>Facet</vt:lpstr>
      <vt:lpstr>Yeşilin 600 Milyar Tonu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Yesilin 600 milyar tonu</dc:title>
  <dcterms:created xsi:type="dcterms:W3CDTF">2015-04-08T07:56:36Z</dcterms:created>
  <dcterms:modified xsi:type="dcterms:W3CDTF">2016-11-16T09:13:46Z</dcterms:modified>
</cp:coreProperties>
</file>